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0E07-7FF6-4293-9C0F-206D0C117987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87D8-8347-456E-A00E-3F5D9F519D9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NIGDY NIE UFAJ KACZKOM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NIGDY NIE UFAJ KACZKOM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NIGDY NIE UFAJ KACZKOM</dc:title>
  <dc:creator>Windows User</dc:creator>
  <cp:lastModifiedBy>Windows User</cp:lastModifiedBy>
  <cp:revision>1</cp:revision>
  <dcterms:created xsi:type="dcterms:W3CDTF">2021-02-15T17:34:53Z</dcterms:created>
  <dcterms:modified xsi:type="dcterms:W3CDTF">2021-02-15T17:35:30Z</dcterms:modified>
</cp:coreProperties>
</file>